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350" r:id="rId3"/>
    <p:sldId id="257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32" r:id="rId28"/>
    <p:sldId id="328" r:id="rId29"/>
    <p:sldId id="329" r:id="rId30"/>
    <p:sldId id="330" r:id="rId31"/>
    <p:sldId id="349" r:id="rId3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8D7"/>
    <a:srgbClr val="D7E9F7"/>
    <a:srgbClr val="BFD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텍스트"/>
          <p:cNvSpPr txBox="1"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1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21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텍스트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제목 텍스트</a:t>
            </a:r>
          </a:p>
        </p:txBody>
      </p:sp>
      <p:sp>
        <p:nvSpPr>
          <p:cNvPr id="3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39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제목 텍스트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제목 텍스트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제목 텍스트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8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256726" y="640429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JZ2CDNcWfDk?si=FpPL5uVP0hHRZckm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youtu.be/zbSxn0IOjbM?si=ivUEHqGYXMsC5avQ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6" name="꿈쟁이가드닝보드ppt_고학년.jpg" descr="꿈쟁이가드닝보드ppt_고학년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17" name="꿈쟁이가드닝보드ppt_중학년58.jpg" descr="꿈쟁이가드닝보드ppt_중학년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685F433-1A80-5A61-99E0-AA2A3FADD247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21" name="꿈쟁이가드닝보드ppt_고학년57.jpg" descr="꿈쟁이가드닝보드ppt_고학년5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15747894-7CB7-D1D2-F907-F501E5D735F3}"/>
                </a:ext>
              </a:extLst>
            </p:cNvPr>
            <p:cNvSpPr/>
            <p:nvPr/>
          </p:nvSpPr>
          <p:spPr>
            <a:xfrm>
              <a:off x="2157274" y="2317072"/>
              <a:ext cx="4838330" cy="2760955"/>
            </a:xfrm>
            <a:prstGeom prst="rect">
              <a:avLst/>
            </a:prstGeom>
            <a:solidFill>
              <a:srgbClr val="D7E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FED55119-9BD5-182E-5191-8B44FFCDF1EA}"/>
              </a:ext>
            </a:extLst>
          </p:cNvPr>
          <p:cNvGrpSpPr/>
          <p:nvPr/>
        </p:nvGrpSpPr>
        <p:grpSpPr>
          <a:xfrm>
            <a:off x="2110665" y="2393471"/>
            <a:ext cx="4949302" cy="2783982"/>
            <a:chOff x="0" y="857250"/>
            <a:chExt cx="9144000" cy="5143500"/>
          </a:xfrm>
        </p:grpSpPr>
        <p:pic>
          <p:nvPicPr>
            <p:cNvPr id="6" name="그림 5" descr="텍스트, 포스터, 그래픽 디자인, 스크린샷이(가) 표시된 사진&#10;&#10;자동 생성된 설명">
              <a:extLst>
                <a:ext uri="{FF2B5EF4-FFF2-40B4-BE49-F238E27FC236}">
                  <a16:creationId xmlns:a16="http://schemas.microsoft.com/office/drawing/2014/main" id="{594F81DE-911F-C9B4-9F5F-22CD89932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  <p:pic>
          <p:nvPicPr>
            <p:cNvPr id="7" name="그림 6" descr="원, 달, 밤이(가) 표시된 사진&#10;&#10;자동 생성된 설명">
              <a:hlinkClick r:id="rId4"/>
              <a:extLst>
                <a:ext uri="{FF2B5EF4-FFF2-40B4-BE49-F238E27FC236}">
                  <a16:creationId xmlns:a16="http://schemas.microsoft.com/office/drawing/2014/main" id="{865F7142-D964-46DF-4C23-D41090A6F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57250"/>
              <a:ext cx="9144000" cy="5143500"/>
            </a:xfrm>
            <a:prstGeom prst="rect">
              <a:avLst/>
            </a:prstGeom>
          </p:spPr>
        </p:pic>
      </p:grpSp>
      <p:pic>
        <p:nvPicPr>
          <p:cNvPr id="8" name="그림 7" descr="원, 그래픽, 스크린샷, 일렉트릭 블루이(가) 표시된 사진&#10;&#10;자동 생성된 설명">
            <a:hlinkClick r:id="rId6"/>
            <a:extLst>
              <a:ext uri="{FF2B5EF4-FFF2-40B4-BE49-F238E27FC236}">
                <a16:creationId xmlns:a16="http://schemas.microsoft.com/office/drawing/2014/main" id="{7A84623A-DD54-BCB3-AB93-E0B2940D2A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777" y="3218923"/>
            <a:ext cx="1133078" cy="11330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EFCE9A7-8151-0A8B-74D2-204CD2B5A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29" name="꿈쟁이가드닝보드ppt_고학년59.jpg" descr="꿈쟁이가드닝보드ppt_고학년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33" name="꿈쟁이가드닝보드ppt_고학년60.jpg" descr="꿈쟁이가드닝보드ppt_고학년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37" name="꿈쟁이가드닝보드ppt_고학년61.jpg" descr="꿈쟁이가드닝보드ppt_고학년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1" name="꿈쟁이가드닝보드ppt_고학년62.jpg" descr="꿈쟁이가드닝보드ppt_고학년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5" name="꿈쟁이가드닝보드ppt_고학년63.jpg" descr="꿈쟁이가드닝보드ppt_고학년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49" name="꿈쟁이가드닝보드ppt_고학년64.jpg" descr="꿈쟁이가드닝보드ppt_고학년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53" name="꿈쟁이가드닝보드ppt_고학년65.jpg" descr="꿈쟁이가드닝보드ppt_고학년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261D8-5233-02B5-EF03-F10F17AE7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편집하려면 이중 클릭">
            <a:extLst>
              <a:ext uri="{FF2B5EF4-FFF2-40B4-BE49-F238E27FC236}">
                <a16:creationId xmlns:a16="http://schemas.microsoft.com/office/drawing/2014/main" id="{EE50237B-4BC8-69F5-3B3F-A75F9228E7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편집하려면 이중 클릭">
            <a:extLst>
              <a:ext uri="{FF2B5EF4-FFF2-40B4-BE49-F238E27FC236}">
                <a16:creationId xmlns:a16="http://schemas.microsoft.com/office/drawing/2014/main" id="{D11F063A-B48E-F293-17A3-84EC83987D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BE30842A-9146-86AA-A943-EA90C503D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106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57" name="꿈쟁이가드닝보드ppt_고학년66.jpg" descr="꿈쟁이가드닝보드ppt_고학년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1" name="꿈쟁이가드닝보드ppt_고학년67.jpg" descr="꿈쟁이가드닝보드ppt_고학년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5" name="꿈쟁이가드닝보드ppt_고학년68.jpg" descr="꿈쟁이가드닝보드ppt_고학년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69" name="꿈쟁이가드닝보드ppt_고학년69.jpg" descr="꿈쟁이가드닝보드ppt_고학년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73" name="꿈쟁이가드닝보드ppt_고학년70.jpg" descr="꿈쟁이가드닝보드ppt_고학년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77" name="꿈쟁이가드닝보드ppt_중학년71.jpg" descr="꿈쟁이가드닝보드ppt_중학년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1" name="꿈쟁이가드닝보드ppt_고학년72.jpg" descr="꿈쟁이가드닝보드ppt_고학년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A1EDB-66B6-CA1A-C909-2C6E983FC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편집하려면 이중 클릭">
            <a:extLst>
              <a:ext uri="{FF2B5EF4-FFF2-40B4-BE49-F238E27FC236}">
                <a16:creationId xmlns:a16="http://schemas.microsoft.com/office/drawing/2014/main" id="{B190BEB3-4153-4F56-204D-FF36EC9DE2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0" name="편집하려면 이중 클릭">
            <a:extLst>
              <a:ext uri="{FF2B5EF4-FFF2-40B4-BE49-F238E27FC236}">
                <a16:creationId xmlns:a16="http://schemas.microsoft.com/office/drawing/2014/main" id="{1A21FE0E-D96F-4B9B-8C5A-77EDE2C6F5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1" name="꿈쟁이가드닝보드ppt_고학년72.jpg" descr="꿈쟁이가드닝보드ppt_고학년72.jpg">
            <a:extLst>
              <a:ext uri="{FF2B5EF4-FFF2-40B4-BE49-F238E27FC236}">
                <a16:creationId xmlns:a16="http://schemas.microsoft.com/office/drawing/2014/main" id="{7496375A-E9A8-305C-9FF6-DF429326A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4303085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5" name="꿈쟁이가드닝보드ppt_중학년95.jpg" descr="꿈쟁이가드닝보드ppt_중학년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89" name="꿈쟁이가드닝보드ppt_고학년74.jpg" descr="꿈쟁이가드닝보드ppt_고학년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0" name="꿈쟁이가드닝보드ppt_고학년2.jpg" descr="꿈쟁이가드닝보드ppt_고학년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93" name="꿈쟁이가드닝보드ppt_고학년75.jpg" descr="꿈쟁이가드닝보드ppt_고학년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3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54" name="꿈쟁이가드닝보드ppt_저학년94.jpg" descr="꿈쟁이가드닝보드ppt_저학년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93" name="꿈쟁이가드닝보드ppt_고학년50.jpg" descr="꿈쟁이가드닝보드ppt_고학년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6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97" name="꿈쟁이가드닝보드ppt_고학년51.jpg" descr="꿈쟁이가드닝보드ppt_고학년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0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01" name="꿈쟁이가드닝보드ppt_고학년52.jpg" descr="꿈쟁이가드닝보드ppt_고학년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4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A9671BF-F9A0-E41B-9DD3-7A68C4D54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8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09" name="꿈쟁이가드닝보드ppt_고학년54.jpg" descr="꿈쟁이가드닝보드ppt_고학년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편집하려면 이중 클릭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2" name="편집하려면 이중 클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13" name="꿈쟁이가드닝보드ppt_중학년57.jpg" descr="꿈쟁이가드닝보드ppt_중학년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0</Words>
  <Application>Microsoft Office PowerPoint</Application>
  <PresentationFormat>화면 슬라이드 쇼(4:3)</PresentationFormat>
  <Paragraphs>0</Paragraphs>
  <Slides>31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박예은</cp:lastModifiedBy>
  <cp:revision>6</cp:revision>
  <dcterms:modified xsi:type="dcterms:W3CDTF">2024-02-22T02:39:09Z</dcterms:modified>
</cp:coreProperties>
</file>