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256" r:id="rId2"/>
    <p:sldId id="350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331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351" r:id="rId27"/>
    <p:sldId id="280" r:id="rId28"/>
    <p:sldId id="281" r:id="rId29"/>
    <p:sldId id="282" r:id="rId30"/>
    <p:sldId id="283" r:id="rId31"/>
    <p:sldId id="284" r:id="rId32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E9F7"/>
    <a:srgbClr val="BFD9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1200">
        <a:latin typeface="+mn-lt"/>
        <a:ea typeface="+mn-ea"/>
        <a:cs typeface="+mn-cs"/>
        <a:sym typeface="Calibri"/>
      </a:defRPr>
    </a:lvl1pPr>
    <a:lvl2pPr indent="228600" defTabSz="457200" latinLnBrk="0">
      <a:defRPr sz="1200">
        <a:latin typeface="+mn-lt"/>
        <a:ea typeface="+mn-ea"/>
        <a:cs typeface="+mn-cs"/>
        <a:sym typeface="Calibri"/>
      </a:defRPr>
    </a:lvl2pPr>
    <a:lvl3pPr indent="457200" defTabSz="457200" latinLnBrk="0">
      <a:defRPr sz="1200">
        <a:latin typeface="+mn-lt"/>
        <a:ea typeface="+mn-ea"/>
        <a:cs typeface="+mn-cs"/>
        <a:sym typeface="Calibri"/>
      </a:defRPr>
    </a:lvl3pPr>
    <a:lvl4pPr indent="685800" defTabSz="457200" latinLnBrk="0">
      <a:defRPr sz="1200">
        <a:latin typeface="+mn-lt"/>
        <a:ea typeface="+mn-ea"/>
        <a:cs typeface="+mn-cs"/>
        <a:sym typeface="Calibri"/>
      </a:defRPr>
    </a:lvl4pPr>
    <a:lvl5pPr indent="914400" defTabSz="457200" latinLnBrk="0">
      <a:defRPr sz="1200">
        <a:latin typeface="+mn-lt"/>
        <a:ea typeface="+mn-ea"/>
        <a:cs typeface="+mn-cs"/>
        <a:sym typeface="Calibri"/>
      </a:defRPr>
    </a:lvl5pPr>
    <a:lvl6pPr indent="1143000" defTabSz="457200" latinLnBrk="0">
      <a:defRPr sz="1200">
        <a:latin typeface="+mn-lt"/>
        <a:ea typeface="+mn-ea"/>
        <a:cs typeface="+mn-cs"/>
        <a:sym typeface="Calibri"/>
      </a:defRPr>
    </a:lvl6pPr>
    <a:lvl7pPr indent="1371600" defTabSz="457200" latinLnBrk="0">
      <a:defRPr sz="1200">
        <a:latin typeface="+mn-lt"/>
        <a:ea typeface="+mn-ea"/>
        <a:cs typeface="+mn-cs"/>
        <a:sym typeface="Calibri"/>
      </a:defRPr>
    </a:lvl7pPr>
    <a:lvl8pPr indent="1600200" defTabSz="457200" latinLnBrk="0">
      <a:defRPr sz="1200">
        <a:latin typeface="+mn-lt"/>
        <a:ea typeface="+mn-ea"/>
        <a:cs typeface="+mn-cs"/>
        <a:sym typeface="Calibri"/>
      </a:defRPr>
    </a:lvl8pPr>
    <a:lvl9pPr indent="1828800" defTabSz="4572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TIP</a:t>
            </a:r>
            <a:r>
              <a:rPr lang="ko-KR" altLang="en-US" dirty="0"/>
              <a:t> </a:t>
            </a:r>
            <a:r>
              <a:rPr lang="ko-KR" altLang="en-US" dirty="0" err="1"/>
              <a:t>씨앗심기</a:t>
            </a:r>
            <a:r>
              <a:rPr lang="en-US" altLang="ko-KR" dirty="0"/>
              <a:t>, </a:t>
            </a:r>
            <a:r>
              <a:rPr lang="ko-KR" altLang="en-US" dirty="0" err="1"/>
              <a:t>가드닝보드</a:t>
            </a:r>
            <a:r>
              <a:rPr lang="ko-KR" altLang="en-US" dirty="0"/>
              <a:t> 만들기 방법이 안내된 영상입니다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817712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제목 텍스트"/>
          <p:cNvSpPr txBox="1">
            <a:spLocks noGrp="1"/>
          </p:cNvSpPr>
          <p:nvPr>
            <p:ph type="title"/>
          </p:nvPr>
        </p:nvSpPr>
        <p:spPr>
          <a:xfrm>
            <a:off x="685800" y="1122362"/>
            <a:ext cx="77724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제목 텍스트</a:t>
            </a:r>
          </a:p>
        </p:txBody>
      </p:sp>
      <p:sp>
        <p:nvSpPr>
          <p:cNvPr id="12" name="본문 첫 번째 줄…"/>
          <p:cNvSpPr txBox="1">
            <a:spLocks noGrp="1"/>
          </p:cNvSpPr>
          <p:nvPr>
            <p:ph type="body" sz="quarter" idx="1"/>
          </p:nvPr>
        </p:nvSpPr>
        <p:spPr>
          <a:xfrm>
            <a:off x="1143000" y="3602037"/>
            <a:ext cx="6858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13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제목 텍스트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제목 텍스트</a:t>
            </a:r>
          </a:p>
        </p:txBody>
      </p:sp>
      <p:sp>
        <p:nvSpPr>
          <p:cNvPr id="21" name="본문 첫 번째 줄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22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제목 텍스트"/>
          <p:cNvSpPr txBox="1">
            <a:spLocks noGrp="1"/>
          </p:cNvSpPr>
          <p:nvPr>
            <p:ph type="title"/>
          </p:nvPr>
        </p:nvSpPr>
        <p:spPr>
          <a:xfrm>
            <a:off x="623887" y="1709739"/>
            <a:ext cx="7886701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제목 텍스트</a:t>
            </a:r>
          </a:p>
        </p:txBody>
      </p:sp>
      <p:sp>
        <p:nvSpPr>
          <p:cNvPr id="30" name="본문 첫 번째 줄…"/>
          <p:cNvSpPr txBox="1">
            <a:spLocks noGrp="1"/>
          </p:cNvSpPr>
          <p:nvPr>
            <p:ph type="body" sz="quarter" idx="1"/>
          </p:nvPr>
        </p:nvSpPr>
        <p:spPr>
          <a:xfrm>
            <a:off x="623887" y="4589464"/>
            <a:ext cx="7886701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/>
            </a:lvl1pPr>
            <a:lvl2pPr marL="0" indent="457200">
              <a:buSzTx/>
              <a:buFontTx/>
              <a:buNone/>
              <a:defRPr sz="2400"/>
            </a:lvl2pPr>
            <a:lvl3pPr marL="0" indent="914400">
              <a:buSzTx/>
              <a:buFontTx/>
              <a:buNone/>
              <a:defRPr sz="2400"/>
            </a:lvl3pPr>
            <a:lvl4pPr marL="0" indent="1371600">
              <a:buSzTx/>
              <a:buFontTx/>
              <a:buNone/>
              <a:defRPr sz="2400"/>
            </a:lvl4pPr>
            <a:lvl5pPr marL="0" indent="1828800">
              <a:buSzTx/>
              <a:buFontTx/>
              <a:buNone/>
              <a:defRPr sz="2400"/>
            </a:lvl5pPr>
          </a:lstStyle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31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제목 텍스트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제목 텍스트</a:t>
            </a:r>
          </a:p>
        </p:txBody>
      </p:sp>
      <p:sp>
        <p:nvSpPr>
          <p:cNvPr id="39" name="본문 첫 번째 줄…"/>
          <p:cNvSpPr txBox="1"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40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제목 텍스트"/>
          <p:cNvSpPr txBox="1">
            <a:spLocks noGrp="1"/>
          </p:cNvSpPr>
          <p:nvPr>
            <p:ph type="title"/>
          </p:nvPr>
        </p:nvSpPr>
        <p:spPr>
          <a:xfrm>
            <a:off x="629841" y="365125"/>
            <a:ext cx="7886701" cy="1325564"/>
          </a:xfrm>
          <a:prstGeom prst="rect">
            <a:avLst/>
          </a:prstGeom>
        </p:spPr>
        <p:txBody>
          <a:bodyPr/>
          <a:lstStyle/>
          <a:p>
            <a:r>
              <a:t>제목 텍스트</a:t>
            </a:r>
          </a:p>
        </p:txBody>
      </p:sp>
      <p:sp>
        <p:nvSpPr>
          <p:cNvPr id="48" name="본문 첫 번째 줄…"/>
          <p:cNvSpPr txBox="1">
            <a:spLocks noGrp="1"/>
          </p:cNvSpPr>
          <p:nvPr>
            <p:ph type="body" sz="quarter" idx="1"/>
          </p:nvPr>
        </p:nvSpPr>
        <p:spPr>
          <a:xfrm>
            <a:off x="629841" y="1681163"/>
            <a:ext cx="3868341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4629150" y="1681163"/>
            <a:ext cx="3887392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제목 텍스트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제목 텍스트</a:t>
            </a:r>
          </a:p>
        </p:txBody>
      </p:sp>
      <p:sp>
        <p:nvSpPr>
          <p:cNvPr id="58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제목 텍스트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제목 텍스트</a:t>
            </a:r>
          </a:p>
        </p:txBody>
      </p:sp>
      <p:sp>
        <p:nvSpPr>
          <p:cNvPr id="73" name="본문 첫 번째 줄…"/>
          <p:cNvSpPr txBox="1">
            <a:spLocks noGrp="1"/>
          </p:cNvSpPr>
          <p:nvPr>
            <p:ph type="body" sz="half" idx="1"/>
          </p:nvPr>
        </p:nvSpPr>
        <p:spPr>
          <a:xfrm>
            <a:off x="3887391" y="987425"/>
            <a:ext cx="4629151" cy="4873626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74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629840" y="2057400"/>
            <a:ext cx="2949180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75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제목 텍스트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제목 텍스트</a:t>
            </a:r>
          </a:p>
        </p:txBody>
      </p:sp>
      <p:sp>
        <p:nvSpPr>
          <p:cNvPr id="83" name="Picture Placeholder 2"/>
          <p:cNvSpPr>
            <a:spLocks noGrp="1"/>
          </p:cNvSpPr>
          <p:nvPr>
            <p:ph type="pic" sz="half" idx="21"/>
          </p:nvPr>
        </p:nvSpPr>
        <p:spPr>
          <a:xfrm>
            <a:off x="3887391" y="987425"/>
            <a:ext cx="4629151" cy="4873626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본문 첫 번째 줄…"/>
          <p:cNvSpPr txBox="1">
            <a:spLocks noGrp="1"/>
          </p:cNvSpPr>
          <p:nvPr>
            <p:ph type="body" sz="quarter" idx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85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텍스트"/>
          <p:cNvSpPr txBox="1">
            <a:spLocks noGrp="1"/>
          </p:cNvSpPr>
          <p:nvPr>
            <p:ph type="title"/>
          </p:nvPr>
        </p:nvSpPr>
        <p:spPr>
          <a:xfrm>
            <a:off x="628650" y="365125"/>
            <a:ext cx="7886700" cy="13255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제목 텍스트</a:t>
            </a:r>
          </a:p>
        </p:txBody>
      </p:sp>
      <p:sp>
        <p:nvSpPr>
          <p:cNvPr id="3" name="본문 첫 번째 줄…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4" name="슬라이드 번호"/>
          <p:cNvSpPr txBox="1">
            <a:spLocks noGrp="1"/>
          </p:cNvSpPr>
          <p:nvPr>
            <p:ph type="sldNum" sz="quarter" idx="2"/>
          </p:nvPr>
        </p:nvSpPr>
        <p:spPr>
          <a:xfrm>
            <a:off x="8256726" y="6404294"/>
            <a:ext cx="258624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hyperlink" Target="https://youtu.be/n6eyL3IDyAI?si=ynI3InQvDdPknXpP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5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96" name="꿈쟁이가드닝보드ppt_고학년.jpg" descr="꿈쟁이가드닝보드ppt_고학년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7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8" name="꿈쟁이가드닝보드ppt_고학년9.jpg" descr="꿈쟁이가드닝보드ppt_고학년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1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32" name="꿈쟁이가드닝보드ppt_고학년10.jpg" descr="꿈쟁이가드닝보드ppt_고학년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5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36" name="꿈쟁이가드닝보드ppt_고학년11.jpg" descr="꿈쟁이가드닝보드ppt_고학년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9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40" name="꿈쟁이가드닝보드ppt_고학년12.jpg" descr="꿈쟁이가드닝보드ppt_고학년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3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44" name="꿈쟁이가드닝보드ppt_고학년13.jpg" descr="꿈쟁이가드닝보드ppt_고학년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B2289-58B9-B3F1-F4EF-103F9B64F5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편집하려면 이중 클릭">
            <a:extLst>
              <a:ext uri="{FF2B5EF4-FFF2-40B4-BE49-F238E27FC236}">
                <a16:creationId xmlns:a16="http://schemas.microsoft.com/office/drawing/2014/main" id="{68EDB215-175B-306D-A841-2EA46B77485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7" name="편집하려면 이중 클릭">
            <a:extLst>
              <a:ext uri="{FF2B5EF4-FFF2-40B4-BE49-F238E27FC236}">
                <a16:creationId xmlns:a16="http://schemas.microsoft.com/office/drawing/2014/main" id="{EF1DF80A-F30E-680E-8DFB-6138745DC4A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 dirty="0"/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AC294D63-0BE4-B333-8496-F12CCAD5BE5D}"/>
              </a:ext>
            </a:extLst>
          </p:cNvPr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148" name="꿈쟁이가드닝보드ppt_고학년14.jpg" descr="꿈쟁이가드닝보드ppt_고학년14.jpg">
              <a:extLst>
                <a:ext uri="{FF2B5EF4-FFF2-40B4-BE49-F238E27FC236}">
                  <a16:creationId xmlns:a16="http://schemas.microsoft.com/office/drawing/2014/main" id="{57757897-736C-610B-9744-0E2502578C0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  <a:ln w="12700">
              <a:miter lim="400000"/>
            </a:ln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3491F908-E72A-D271-40E9-F981828EC311}"/>
                </a:ext>
              </a:extLst>
            </p:cNvPr>
            <p:cNvSpPr/>
            <p:nvPr/>
          </p:nvSpPr>
          <p:spPr>
            <a:xfrm>
              <a:off x="3551068" y="5131293"/>
              <a:ext cx="1997476" cy="275208"/>
            </a:xfrm>
            <a:prstGeom prst="rect">
              <a:avLst/>
            </a:prstGeom>
            <a:solidFill>
              <a:srgbClr val="BFD9F2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ko-KR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1149625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1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52" name="꿈쟁이가드닝보드ppt_중학년14.jpg" descr="꿈쟁이가드닝보드ppt_중학년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5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56" name="꿈쟁이가드닝보드ppt_중학년15.jpg" descr="꿈쟁이가드닝보드ppt_중학년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9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60" name="꿈쟁이가드닝보드ppt_중학년16.jpg" descr="꿈쟁이가드닝보드ppt_중학년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3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64" name="꿈쟁이가드닝보드ppt_중학년17.jpg" descr="꿈쟁이가드닝보드ppt_중학년1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5261D8-5233-02B5-EF03-F10F17AE7E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편집하려면 이중 클릭">
            <a:extLst>
              <a:ext uri="{FF2B5EF4-FFF2-40B4-BE49-F238E27FC236}">
                <a16:creationId xmlns:a16="http://schemas.microsoft.com/office/drawing/2014/main" id="{EE50237B-4BC8-69F5-3B3F-A75F9228E7F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5" name="편집하려면 이중 클릭">
            <a:extLst>
              <a:ext uri="{FF2B5EF4-FFF2-40B4-BE49-F238E27FC236}">
                <a16:creationId xmlns:a16="http://schemas.microsoft.com/office/drawing/2014/main" id="{D11F063A-B48E-F293-17A3-84EC83987D1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" name="그림 2" descr="텍스트, 스크린샷, 폰트, 디자인이(가) 표시된 사진&#10;&#10;자동 생성된 설명">
            <a:extLst>
              <a:ext uri="{FF2B5EF4-FFF2-40B4-BE49-F238E27FC236}">
                <a16:creationId xmlns:a16="http://schemas.microsoft.com/office/drawing/2014/main" id="{BE30842A-9146-86AA-A943-EA90C503D5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910619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7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68" name="꿈쟁이가드닝보드ppt_중학년18.jpg" descr="꿈쟁이가드닝보드ppt_중학년1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1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72" name="꿈쟁이가드닝보드ppt_중학년19.jpg" descr="꿈쟁이가드닝보드ppt_중학년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5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76" name="꿈쟁이가드닝보드ppt_중학년20.jpg" descr="꿈쟁이가드닝보드ppt_중학년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9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80" name="꿈쟁이가드닝보드ppt_중학년21.jpg" descr="꿈쟁이가드닝보드ppt_중학년2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3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84" name="꿈쟁이가드닝보드ppt_중학년22.jpg" descr="꿈쟁이가드닝보드ppt_중학년2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7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88" name="꿈쟁이가드닝보드ppt_중학년23.jpg" descr="꿈쟁이가드닝보드ppt_중학년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727BB8-3FE0-58BF-0336-8C034C96C4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편집하려면 이중 클릭">
            <a:extLst>
              <a:ext uri="{FF2B5EF4-FFF2-40B4-BE49-F238E27FC236}">
                <a16:creationId xmlns:a16="http://schemas.microsoft.com/office/drawing/2014/main" id="{5E622DB2-E5E8-E71A-8FCF-BCADD0AABC3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7" name="편집하려면 이중 클릭">
            <a:extLst>
              <a:ext uri="{FF2B5EF4-FFF2-40B4-BE49-F238E27FC236}">
                <a16:creationId xmlns:a16="http://schemas.microsoft.com/office/drawing/2014/main" id="{50DCCA6D-CF4C-AEAA-87FE-B22700C0873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88" name="꿈쟁이가드닝보드ppt_중학년23.jpg" descr="꿈쟁이가드닝보드ppt_중학년23.jpg">
            <a:extLst>
              <a:ext uri="{FF2B5EF4-FFF2-40B4-BE49-F238E27FC236}">
                <a16:creationId xmlns:a16="http://schemas.microsoft.com/office/drawing/2014/main" id="{2C03B8D6-FAF3-6A19-A4D5-12664A6314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" name="그림 1" descr="텍스트, 포스터, 그래픽 디자인, 스크린샷이(가) 표시된 사진&#10;&#10;자동 생성된 설명">
            <a:hlinkClick r:id="rId4"/>
            <a:extLst>
              <a:ext uri="{FF2B5EF4-FFF2-40B4-BE49-F238E27FC236}">
                <a16:creationId xmlns:a16="http://schemas.microsoft.com/office/drawing/2014/main" id="{0C94CF48-9C6C-6F39-3431-151B37E8B7D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738" y="1690689"/>
            <a:ext cx="7146524" cy="4019920"/>
          </a:xfrm>
          <a:prstGeom prst="rect">
            <a:avLst/>
          </a:prstGeom>
        </p:spPr>
      </p:pic>
      <p:pic>
        <p:nvPicPr>
          <p:cNvPr id="3" name="그림 2" descr="원, 그래픽, 스크린샷, 일렉트릭 블루이(가) 표시된 사진&#10;&#10;자동 생성된 설명">
            <a:hlinkClick r:id="rId4"/>
            <a:extLst>
              <a:ext uri="{FF2B5EF4-FFF2-40B4-BE49-F238E27FC236}">
                <a16:creationId xmlns:a16="http://schemas.microsoft.com/office/drawing/2014/main" id="{CB17323C-8464-A145-A4DC-1D784AC9B8D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461" y="3134110"/>
            <a:ext cx="1133078" cy="1133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389963"/>
      </p:ext>
    </p:ext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1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92" name="꿈쟁이가드닝보드ppt_중학년24.jpg" descr="꿈쟁이가드닝보드ppt_중학년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5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96" name="꿈쟁이가드닝보드ppt_중학년25.jpg" descr="꿈쟁이가드닝보드ppt_중학년2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9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00" name="꿈쟁이가드닝보드ppt_중학년26.jpg" descr="꿈쟁이가드닝보드ppt_중학년2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9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00" name="꿈쟁이가드닝보드ppt_고학년2.jpg" descr="꿈쟁이가드닝보드ppt_고학년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3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04" name="꿈쟁이가드닝보드ppt_중학년27.jpg" descr="꿈쟁이가드닝보드ppt_중학년2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7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08" name="꿈쟁이가드닝보드ppt_중학년28.jpg" descr="꿈쟁이가드닝보드ppt_중학년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3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04" name="꿈쟁이가드닝보드ppt_고학년3.jpg" descr="꿈쟁이가드닝보드ppt_고학년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7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08" name="꿈쟁이가드닝보드ppt_고학년4.jpg" descr="꿈쟁이가드닝보드ppt_고학년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1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12" name="꿈쟁이가드닝보드ppt_고학년5.jpg" descr="꿈쟁이가드닝보드ppt_고학년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5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16" name="꿈쟁이가드닝보드ppt_고학년6.jpg" descr="꿈쟁이가드닝보드ppt_고학년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9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0" name="꿈쟁이가드닝보드ppt_고학년7.jpg" descr="꿈쟁이가드닝보드ppt_고학년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3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4" name="꿈쟁이가드닝보드ppt_고학년8.jpg" descr="꿈쟁이가드닝보드ppt_고학년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테마">
  <a:themeElements>
    <a:clrScheme name="Office 테마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테마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 테마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테마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9</Words>
  <Application>Microsoft Office PowerPoint</Application>
  <PresentationFormat>화면 슬라이드 쇼(4:3)</PresentationFormat>
  <Paragraphs>1</Paragraphs>
  <Slides>31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31</vt:i4>
      </vt:variant>
    </vt:vector>
  </HeadingPairs>
  <TitlesOfParts>
    <vt:vector size="34" baseType="lpstr"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박예은</cp:lastModifiedBy>
  <cp:revision>3</cp:revision>
  <dcterms:modified xsi:type="dcterms:W3CDTF">2024-02-22T00:58:27Z</dcterms:modified>
</cp:coreProperties>
</file>