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350" r:id="rId3"/>
    <p:sldId id="257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51" r:id="rId21"/>
    <p:sldId id="301" r:id="rId22"/>
    <p:sldId id="352" r:id="rId23"/>
    <p:sldId id="302" r:id="rId24"/>
    <p:sldId id="353" r:id="rId25"/>
    <p:sldId id="303" r:id="rId26"/>
    <p:sldId id="304" r:id="rId2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8D7"/>
    <a:srgbClr val="D7E9F7"/>
    <a:srgbClr val="BFD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고학년.jpg" descr="꿈쟁이가드닝보드ppt_고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6" name="꿈쟁이가드닝보드ppt_중학년35.jpg" descr="꿈쟁이가드닝보드ppt_중학년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0" name="꿈쟁이가드닝보드ppt_중학년36.jpg" descr="꿈쟁이가드닝보드ppt_중학년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4" name="꿈쟁이가드닝보드ppt_중학년37.jpg" descr="꿈쟁이가드닝보드ppt_중학년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8" name="꿈쟁이가드닝보드ppt_고학년39.jpg" descr="꿈쟁이가드닝보드ppt_고학년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52" name="꿈쟁이가드닝보드ppt_고학년40.jpg" descr="꿈쟁이가드닝보드ppt_고학년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39B8A64-85F5-540E-8A77-213E0F8B639B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56" name="꿈쟁이가드닝보드ppt_고학년41.jpg" descr="꿈쟁이가드닝보드ppt_고학년4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31912FB5-DB6A-E989-B806-8AC60AC789A5}"/>
                </a:ext>
              </a:extLst>
            </p:cNvPr>
            <p:cNvSpPr/>
            <p:nvPr/>
          </p:nvSpPr>
          <p:spPr>
            <a:xfrm>
              <a:off x="2121763" y="3568823"/>
              <a:ext cx="4864963" cy="2317072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C15CFFD7-08EE-8FDD-D0E9-0A31FE1F5C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604824"/>
              </p:ext>
            </p:extLst>
          </p:nvPr>
        </p:nvGraphicFramePr>
        <p:xfrm>
          <a:off x="2756631" y="3290887"/>
          <a:ext cx="3595225" cy="260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16393320" imgH="11872800" progId="Photoshop.Image.25">
                  <p:embed/>
                </p:oleObj>
              </mc:Choice>
              <mc:Fallback>
                <p:oleObj name="Image" r:id="rId3" imgW="16393320" imgH="11872800" progId="Photoshop.Image.2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6631" y="3290887"/>
                        <a:ext cx="3595225" cy="260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0" name="꿈쟁이가드닝보드ppt_중학년40.jpg" descr="꿈쟁이가드닝보드ppt_중학년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4" name="꿈쟁이가드닝보드ppt_고학년43.jpg" descr="꿈쟁이가드닝보드ppt_고학년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강낭콩타임랩스.gif" descr="강낭콩타임랩스.g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74112" y="1281507"/>
            <a:ext cx="4795776" cy="30400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9" name="꿈쟁이가드닝보드ppt_고학년44.jpg" descr="꿈쟁이가드닝보드ppt_고학년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3" name="꿈쟁이가드닝보드ppt_고학년45.jpg" descr="꿈쟁이가드닝보드ppt_고학년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917F4-83F2-6A49-453E-C24FAB423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편집하려면 이중 클릭">
            <a:extLst>
              <a:ext uri="{FF2B5EF4-FFF2-40B4-BE49-F238E27FC236}">
                <a16:creationId xmlns:a16="http://schemas.microsoft.com/office/drawing/2014/main" id="{5D53BF83-9F5E-0F1E-4A23-4E62FEEE81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2" name="편집하려면 이중 클릭">
            <a:extLst>
              <a:ext uri="{FF2B5EF4-FFF2-40B4-BE49-F238E27FC236}">
                <a16:creationId xmlns:a16="http://schemas.microsoft.com/office/drawing/2014/main" id="{253991F1-F8C6-EA2D-3FF8-2DEE8F33B5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6CC365E-8EB8-011F-28BF-9D751BFFE34D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73" name="꿈쟁이가드닝보드ppt_고학년45.jpg" descr="꿈쟁이가드닝보드ppt_고학년45.jpg">
              <a:extLst>
                <a:ext uri="{FF2B5EF4-FFF2-40B4-BE49-F238E27FC236}">
                  <a16:creationId xmlns:a16="http://schemas.microsoft.com/office/drawing/2014/main" id="{B270320D-618E-3E04-6E28-91DC0E2EB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48AC1E7-213E-855C-D135-BBD2B49098E4}"/>
                </a:ext>
              </a:extLst>
            </p:cNvPr>
            <p:cNvSpPr/>
            <p:nvPr/>
          </p:nvSpPr>
          <p:spPr>
            <a:xfrm>
              <a:off x="1097280" y="1417320"/>
              <a:ext cx="6940296" cy="3767328"/>
            </a:xfrm>
            <a:prstGeom prst="rect">
              <a:avLst/>
            </a:prstGeom>
            <a:solidFill>
              <a:srgbClr val="F1E8D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pic>
        <p:nvPicPr>
          <p:cNvPr id="5" name="그림 4" descr="청량 음료, 병, 실내이(가) 표시된 사진&#10;&#10;자동 생성된 설명">
            <a:extLst>
              <a:ext uri="{FF2B5EF4-FFF2-40B4-BE49-F238E27FC236}">
                <a16:creationId xmlns:a16="http://schemas.microsoft.com/office/drawing/2014/main" id="{46D81BAA-3DBB-D2D9-BF12-5DE94E6B96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834" y="1027907"/>
            <a:ext cx="6445188" cy="429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805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7" name="꿈쟁이가드닝보드ppt_고학년46.jpg" descr="꿈쟁이가드닝보드ppt_고학년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13565-4493-D4C3-65CC-0A5D9D0CB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편집하려면 이중 클릭">
            <a:extLst>
              <a:ext uri="{FF2B5EF4-FFF2-40B4-BE49-F238E27FC236}">
                <a16:creationId xmlns:a16="http://schemas.microsoft.com/office/drawing/2014/main" id="{69B0B846-6F00-635D-EEA6-9FD1B06E92C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6" name="편집하려면 이중 클릭">
            <a:extLst>
              <a:ext uri="{FF2B5EF4-FFF2-40B4-BE49-F238E27FC236}">
                <a16:creationId xmlns:a16="http://schemas.microsoft.com/office/drawing/2014/main" id="{4ABD4538-8516-0A1E-795F-6F62FA03AE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FF8E201-C3F8-E05C-53AA-D89CB0821B0A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77" name="꿈쟁이가드닝보드ppt_고학년46.jpg" descr="꿈쟁이가드닝보드ppt_고학년46.jpg">
              <a:extLst>
                <a:ext uri="{FF2B5EF4-FFF2-40B4-BE49-F238E27FC236}">
                  <a16:creationId xmlns:a16="http://schemas.microsoft.com/office/drawing/2014/main" id="{FA9F0853-9858-AEAF-84F3-17082D101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1A3E51DB-6B37-6706-51F6-5745BE6829BE}"/>
                </a:ext>
              </a:extLst>
            </p:cNvPr>
            <p:cNvSpPr/>
            <p:nvPr/>
          </p:nvSpPr>
          <p:spPr>
            <a:xfrm>
              <a:off x="1097280" y="1417320"/>
              <a:ext cx="6940296" cy="3767328"/>
            </a:xfrm>
            <a:prstGeom prst="rect">
              <a:avLst/>
            </a:prstGeom>
            <a:solidFill>
              <a:srgbClr val="F1E8D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pic>
        <p:nvPicPr>
          <p:cNvPr id="5" name="그림 4" descr="하늘, 야외, 물, 식물이(가) 표시된 사진&#10;&#10;자동 생성된 설명">
            <a:extLst>
              <a:ext uri="{FF2B5EF4-FFF2-40B4-BE49-F238E27FC236}">
                <a16:creationId xmlns:a16="http://schemas.microsoft.com/office/drawing/2014/main" id="{B9489B2E-CB95-40AC-E94E-98B96E0CF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72" y="1144588"/>
            <a:ext cx="6338655" cy="422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7323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1" name="꿈쟁이가드닝보드ppt_고학년47.jpg" descr="꿈쟁이가드닝보드ppt_고학년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50C1F-4B81-9B6A-6295-FCF96C698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편집하려면 이중 클릭">
            <a:extLst>
              <a:ext uri="{FF2B5EF4-FFF2-40B4-BE49-F238E27FC236}">
                <a16:creationId xmlns:a16="http://schemas.microsoft.com/office/drawing/2014/main" id="{613B00BB-F649-C8C0-6C36-F47039BA3A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0" name="편집하려면 이중 클릭">
            <a:extLst>
              <a:ext uri="{FF2B5EF4-FFF2-40B4-BE49-F238E27FC236}">
                <a16:creationId xmlns:a16="http://schemas.microsoft.com/office/drawing/2014/main" id="{02B210B2-9ED1-07ED-7184-3DE898D2CE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1" name="꿈쟁이가드닝보드ppt_고학년47.jpg" descr="꿈쟁이가드닝보드ppt_고학년47.jpg">
            <a:extLst>
              <a:ext uri="{FF2B5EF4-FFF2-40B4-BE49-F238E27FC236}">
                <a16:creationId xmlns:a16="http://schemas.microsoft.com/office/drawing/2014/main" id="{A6F93DCD-59ED-1930-F5CD-6FBF606E4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95F64F14-0603-B001-B5F9-AC9A2EC1DC01}"/>
              </a:ext>
            </a:extLst>
          </p:cNvPr>
          <p:cNvSpPr/>
          <p:nvPr/>
        </p:nvSpPr>
        <p:spPr>
          <a:xfrm>
            <a:off x="1097280" y="1417320"/>
            <a:ext cx="6940296" cy="3767328"/>
          </a:xfrm>
          <a:prstGeom prst="rect">
            <a:avLst/>
          </a:prstGeom>
          <a:solidFill>
            <a:srgbClr val="F1E8D7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4" name="그림 3" descr="식물, 테이블, 벽, 그린이(가) 표시된 사진&#10;&#10;자동 생성된 설명">
            <a:extLst>
              <a:ext uri="{FF2B5EF4-FFF2-40B4-BE49-F238E27FC236}">
                <a16:creationId xmlns:a16="http://schemas.microsoft.com/office/drawing/2014/main" id="{E0940F57-1B8B-5CCD-E267-0355F55EFE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66" y="1108377"/>
            <a:ext cx="6498454" cy="433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80843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5" name="꿈쟁이가드닝보드ppt_고학년48.jpg" descr="꿈쟁이가드닝보드ppt_고학년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9" name="꿈쟁이가드닝보드ppt_중학년49.jpg" descr="꿈쟁이가드닝보드ppt_중학년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고학년2.jpg" descr="꿈쟁이가드닝보드ppt_고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2" name="꿈쟁이가드닝보드ppt_고학년30.jpg" descr="꿈쟁이가드닝보드ppt_고학년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6" name="꿈쟁이가드닝보드ppt_고학년31.jpg" descr="꿈쟁이가드닝보드ppt_고학년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0" name="꿈쟁이가드닝보드ppt_고학년32.jpg" descr="꿈쟁이가드닝보드ppt_고학년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4" name="꿈쟁이가드닝보드ppt_중학년32.jpg" descr="꿈쟁이가드닝보드ppt_중학년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8" name="꿈쟁이가드닝보드ppt_중학년33.jpg" descr="꿈쟁이가드닝보드ppt_중학년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2" name="꿈쟁이가드닝보드ppt_중학년34.jpg" descr="꿈쟁이가드닝보드ppt_중학년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0</Words>
  <Application>Microsoft Office PowerPoint</Application>
  <PresentationFormat>화면 슬라이드 쇼(4:3)</PresentationFormat>
  <Paragraphs>0</Paragraphs>
  <Slides>26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Arial</vt:lpstr>
      <vt:lpstr>Calibri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4</cp:revision>
  <dcterms:modified xsi:type="dcterms:W3CDTF">2024-02-22T01:10:26Z</dcterms:modified>
</cp:coreProperties>
</file>